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62" r:id="rId3"/>
    <p:sldId id="270" r:id="rId4"/>
    <p:sldId id="265" r:id="rId5"/>
    <p:sldId id="264" r:id="rId6"/>
    <p:sldId id="260" r:id="rId7"/>
    <p:sldId id="268" r:id="rId8"/>
    <p:sldId id="272" r:id="rId9"/>
    <p:sldId id="275" r:id="rId10"/>
    <p:sldId id="266" r:id="rId11"/>
    <p:sldId id="271" r:id="rId12"/>
    <p:sldId id="261" r:id="rId13"/>
    <p:sldId id="267" r:id="rId14"/>
    <p:sldId id="269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13" d="100"/>
          <a:sy n="113" d="100"/>
        </p:scale>
        <p:origin x="-11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94C568B-6BDF-8240-9F51-FCAFB80DD849}" type="datetimeFigureOut">
              <a:rPr lang="it-IT" smtClean="0"/>
              <a:t>10/06/17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4457519-D5F0-3242-9517-F0F1F2726D52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apa_30_ap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635000"/>
            <a:ext cx="40005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3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al Sagra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5" y="1334761"/>
            <a:ext cx="7984571" cy="44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5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70430_121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9" y="1186811"/>
            <a:ext cx="8255046" cy="464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83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al Sagrato bi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4" y="1051473"/>
            <a:ext cx="8492271" cy="47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6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ista su San Pietr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6" y="895315"/>
            <a:ext cx="7884891" cy="532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37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ruppo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1795" l="10096" r="98173">
                        <a14:foregroundMark x1="37981" y1="35641" x2="36923" y2="34744"/>
                        <a14:foregroundMark x1="34038" y1="36154" x2="34038" y2="36154"/>
                        <a14:foregroundMark x1="29135" y1="36154" x2="29135" y2="36154"/>
                        <a14:foregroundMark x1="22885" y1="51282" x2="19038" y2="55385"/>
                        <a14:foregroundMark x1="17500" y1="66154" x2="17500" y2="66154"/>
                        <a14:foregroundMark x1="18269" y1="66538" x2="16250" y2="67179"/>
                        <a14:foregroundMark x1="27404" y1="66667" x2="27404" y2="66667"/>
                        <a14:foregroundMark x1="28173" y1="67179" x2="28173" y2="67179"/>
                        <a14:foregroundMark x1="29904" y1="66282" x2="29904" y2="66282"/>
                        <a14:foregroundMark x1="33173" y1="65769" x2="33173" y2="65769"/>
                        <a14:foregroundMark x1="32019" y1="65513" x2="32019" y2="65513"/>
                        <a14:backgroundMark x1="15192" y1="30513" x2="15192" y2="30513"/>
                        <a14:backgroundMark x1="14808" y1="36538" x2="14808" y2="36538"/>
                        <a14:backgroundMark x1="16058" y1="38462" x2="16058" y2="38462"/>
                        <a14:backgroundMark x1="12212" y1="39872" x2="12212" y2="39872"/>
                        <a14:backgroundMark x1="13269" y1="40385" x2="13269" y2="40385"/>
                        <a14:backgroundMark x1="15000" y1="40897" x2="15000" y2="40897"/>
                        <a14:backgroundMark x1="16250" y1="39872" x2="16250" y2="39872"/>
                        <a14:backgroundMark x1="15192" y1="42179" x2="15192" y2="42179"/>
                        <a14:backgroundMark x1="16538" y1="43205" x2="16538" y2="43205"/>
                        <a14:backgroundMark x1="14712" y1="44487" x2="14712" y2="44487"/>
                        <a14:backgroundMark x1="17596" y1="61026" x2="17596" y2="61026"/>
                        <a14:backgroundMark x1="15096" y1="52051" x2="15096" y2="52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8" y="582996"/>
            <a:ext cx="7866961" cy="59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cci e Moreschin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7" y="1043105"/>
            <a:ext cx="8192774" cy="461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90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l nostro telecronista alla f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2" y="1009830"/>
            <a:ext cx="7075756" cy="530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47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610-WA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3" y="1093116"/>
            <a:ext cx="4011343" cy="5348458"/>
          </a:xfrm>
          <a:prstGeom prst="rect">
            <a:avLst/>
          </a:prstGeom>
        </p:spPr>
      </p:pic>
      <p:pic>
        <p:nvPicPr>
          <p:cNvPr id="4" name="Immagine 3" descr="IMG-20170610-WA0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84" y="1093115"/>
            <a:ext cx="4066000" cy="54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8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artello Fan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" y="322728"/>
            <a:ext cx="3534882" cy="6284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arrivati a Rom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87" y="560133"/>
            <a:ext cx="3268782" cy="581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61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70430_0845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8" y="1162844"/>
            <a:ext cx="8057443" cy="453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83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 piazza con cartell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2" y="505921"/>
            <a:ext cx="4384618" cy="584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Giuli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99" y="972388"/>
            <a:ext cx="3028683" cy="537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39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Agnese Doty e Fabi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4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7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ssa Francesc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6" y="1340259"/>
            <a:ext cx="8130313" cy="45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4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4-30 alle 22.15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" y="153036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725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on Tito va dal Pap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" y="1322062"/>
            <a:ext cx="7484886" cy="421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52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430-WA0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8" y="1228334"/>
            <a:ext cx="7755549" cy="436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8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50</TotalTime>
  <Words>0</Words>
  <Application>Microsoft Macintosh PowerPoint</Application>
  <PresentationFormat>Presentazione su schermo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Austin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Pierluigi</dc:creator>
  <cp:lastModifiedBy>Pierluigi</cp:lastModifiedBy>
  <cp:revision>5</cp:revision>
  <dcterms:created xsi:type="dcterms:W3CDTF">2017-06-10T08:46:12Z</dcterms:created>
  <dcterms:modified xsi:type="dcterms:W3CDTF">2017-06-10T12:46:05Z</dcterms:modified>
</cp:coreProperties>
</file>