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134" d="100"/>
          <a:sy n="134" d="100"/>
        </p:scale>
        <p:origin x="-80" y="-80"/>
      </p:cViewPr>
      <p:guideLst>
        <p:guide orient="horz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BC268-5A51-465D-9907-4B73D0646703}" type="doc">
      <dgm:prSet loTypeId="urn:microsoft.com/office/officeart/2005/8/layout/venn1" loCatId="process" qsTypeId="urn:microsoft.com/office/officeart/2005/8/quickstyle/simple1" qsCatId="simple" csTypeId="urn:microsoft.com/office/officeart/2005/8/colors/accent1_2" csCatId="accent1" phldr="1"/>
      <dgm:spPr/>
    </dgm:pt>
    <dgm:pt modelId="{4CAC221D-3ACF-4C56-8E1E-C5861B1665E0}">
      <dgm:prSet phldrT="[Testo]" custT="1"/>
      <dgm:spPr/>
      <dgm:t>
        <a:bodyPr/>
        <a:lstStyle/>
        <a:p>
          <a:r>
            <a:rPr lang="it-IT" sz="2800" dirty="0" smtClean="0">
              <a:solidFill>
                <a:srgbClr val="FFFFFF"/>
              </a:solidFill>
            </a:rPr>
            <a:t>carità</a:t>
          </a:r>
          <a:endParaRPr lang="it-IT" sz="2800" dirty="0">
            <a:solidFill>
              <a:srgbClr val="FFFFFF"/>
            </a:solidFill>
          </a:endParaRPr>
        </a:p>
      </dgm:t>
    </dgm:pt>
    <dgm:pt modelId="{951F3B43-5A0B-41BB-8126-16D7EBC89196}" type="parTrans" cxnId="{B2B66654-09F2-43C6-99E8-AE56A979EC61}">
      <dgm:prSet/>
      <dgm:spPr/>
      <dgm:t>
        <a:bodyPr/>
        <a:lstStyle/>
        <a:p>
          <a:endParaRPr lang="it-IT"/>
        </a:p>
      </dgm:t>
    </dgm:pt>
    <dgm:pt modelId="{92723269-D88B-4BF3-9B05-789DCA4D8EEE}" type="sibTrans" cxnId="{B2B66654-09F2-43C6-99E8-AE56A979EC61}">
      <dgm:prSet/>
      <dgm:spPr/>
      <dgm:t>
        <a:bodyPr/>
        <a:lstStyle/>
        <a:p>
          <a:endParaRPr lang="it-IT"/>
        </a:p>
      </dgm:t>
    </dgm:pt>
    <dgm:pt modelId="{7DDBCB36-4F94-496C-8A8F-CE7C4C24DDA2}">
      <dgm:prSet phldrT="[Testo]" custT="1"/>
      <dgm:spPr/>
      <dgm:t>
        <a:bodyPr/>
        <a:lstStyle/>
        <a:p>
          <a:r>
            <a:rPr lang="it-IT" sz="2000" smtClean="0"/>
            <a:t>l’impegno politico</a:t>
          </a:r>
          <a:endParaRPr lang="it-IT" sz="2000" dirty="0"/>
        </a:p>
      </dgm:t>
    </dgm:pt>
    <dgm:pt modelId="{FEB213C4-EAF7-49F0-A35F-3C40C21AF9BD}" type="parTrans" cxnId="{95F15560-0465-4F3B-90D9-EEE202F61EAD}">
      <dgm:prSet/>
      <dgm:spPr/>
      <dgm:t>
        <a:bodyPr/>
        <a:lstStyle/>
        <a:p>
          <a:endParaRPr lang="it-IT"/>
        </a:p>
      </dgm:t>
    </dgm:pt>
    <dgm:pt modelId="{418A13F2-39BB-42A6-830D-92E3D0E8B2D8}" type="sibTrans" cxnId="{95F15560-0465-4F3B-90D9-EEE202F61EAD}">
      <dgm:prSet/>
      <dgm:spPr/>
      <dgm:t>
        <a:bodyPr/>
        <a:lstStyle/>
        <a:p>
          <a:endParaRPr lang="it-IT"/>
        </a:p>
      </dgm:t>
    </dgm:pt>
    <dgm:pt modelId="{9A5FAC76-8E54-4EC6-A06D-E845D225CF8A}">
      <dgm:prSet phldrT="[Testo]" custT="1"/>
      <dgm:spPr/>
      <dgm:t>
        <a:bodyPr/>
        <a:lstStyle/>
        <a:p>
          <a:r>
            <a:rPr lang="it-IT" sz="2400" dirty="0" smtClean="0">
              <a:solidFill>
                <a:schemeClr val="bg1"/>
              </a:solidFill>
            </a:rPr>
            <a:t>passione educativa </a:t>
          </a:r>
          <a:endParaRPr lang="it-IT" sz="2400" dirty="0">
            <a:solidFill>
              <a:schemeClr val="bg1"/>
            </a:solidFill>
          </a:endParaRPr>
        </a:p>
      </dgm:t>
    </dgm:pt>
    <dgm:pt modelId="{BAE8E0C8-92AC-47F7-8142-0E851C395C63}" type="parTrans" cxnId="{B2D35ED6-9A70-4823-935A-11A23432779B}">
      <dgm:prSet/>
      <dgm:spPr/>
      <dgm:t>
        <a:bodyPr/>
        <a:lstStyle/>
        <a:p>
          <a:endParaRPr lang="it-IT"/>
        </a:p>
      </dgm:t>
    </dgm:pt>
    <dgm:pt modelId="{C4FD45E4-3D8F-497F-AC28-FC87C79E1264}" type="sibTrans" cxnId="{B2D35ED6-9A70-4823-935A-11A23432779B}">
      <dgm:prSet/>
      <dgm:spPr/>
      <dgm:t>
        <a:bodyPr/>
        <a:lstStyle/>
        <a:p>
          <a:endParaRPr lang="it-IT"/>
        </a:p>
      </dgm:t>
    </dgm:pt>
    <dgm:pt modelId="{8D128132-B0A5-4310-B29D-800D76E7367C}">
      <dgm:prSet phldrT="[Testo]" custT="1"/>
      <dgm:spPr/>
      <dgm:t>
        <a:bodyPr/>
        <a:lstStyle/>
        <a:p>
          <a:r>
            <a:rPr lang="it-IT" sz="2400" dirty="0" smtClean="0">
              <a:solidFill>
                <a:schemeClr val="bg1"/>
              </a:solidFill>
            </a:rPr>
            <a:t>confronto culturale</a:t>
          </a:r>
          <a:endParaRPr lang="it-IT" sz="2400" dirty="0">
            <a:solidFill>
              <a:schemeClr val="bg1"/>
            </a:solidFill>
          </a:endParaRPr>
        </a:p>
      </dgm:t>
    </dgm:pt>
    <dgm:pt modelId="{BE1CC2D9-5F83-4996-B94A-C751802B2F03}" type="parTrans" cxnId="{874FE95C-4BFD-47BF-BB5C-96220085F5B6}">
      <dgm:prSet/>
      <dgm:spPr/>
      <dgm:t>
        <a:bodyPr/>
        <a:lstStyle/>
        <a:p>
          <a:endParaRPr lang="it-IT"/>
        </a:p>
      </dgm:t>
    </dgm:pt>
    <dgm:pt modelId="{4780CF70-AC50-42F5-8D6E-A5E7A65B3421}" type="sibTrans" cxnId="{874FE95C-4BFD-47BF-BB5C-96220085F5B6}">
      <dgm:prSet/>
      <dgm:spPr/>
      <dgm:t>
        <a:bodyPr/>
        <a:lstStyle/>
        <a:p>
          <a:endParaRPr lang="it-IT"/>
        </a:p>
      </dgm:t>
    </dgm:pt>
    <dgm:pt modelId="{61AFA269-B1A8-4545-B286-0C72F25D7B6B}" type="pres">
      <dgm:prSet presAssocID="{931BC268-5A51-465D-9907-4B73D0646703}" presName="compositeShape" presStyleCnt="0">
        <dgm:presLayoutVars>
          <dgm:chMax val="7"/>
          <dgm:dir/>
          <dgm:resizeHandles val="exact"/>
        </dgm:presLayoutVars>
      </dgm:prSet>
      <dgm:spPr/>
    </dgm:pt>
    <dgm:pt modelId="{067BC34D-AE51-494A-894E-3761FA858022}" type="pres">
      <dgm:prSet presAssocID="{4CAC221D-3ACF-4C56-8E1E-C5861B1665E0}" presName="circ1" presStyleLbl="vennNode1" presStyleIdx="0" presStyleCnt="4"/>
      <dgm:spPr/>
      <dgm:t>
        <a:bodyPr/>
        <a:lstStyle/>
        <a:p>
          <a:endParaRPr lang="it-IT"/>
        </a:p>
      </dgm:t>
    </dgm:pt>
    <dgm:pt modelId="{320AFF2B-96C8-8742-9D6F-4F775E6FA539}" type="pres">
      <dgm:prSet presAssocID="{4CAC221D-3ACF-4C56-8E1E-C5861B1665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336CE6-E9B1-0442-BFD3-F39BE7C2EFAB}" type="pres">
      <dgm:prSet presAssocID="{7DDBCB36-4F94-496C-8A8F-CE7C4C24DDA2}" presName="circ2" presStyleLbl="vennNode1" presStyleIdx="1" presStyleCnt="4"/>
      <dgm:spPr/>
      <dgm:t>
        <a:bodyPr/>
        <a:lstStyle/>
        <a:p>
          <a:endParaRPr lang="it-IT"/>
        </a:p>
      </dgm:t>
    </dgm:pt>
    <dgm:pt modelId="{93F834C4-F119-8B40-A0E8-95BA37D2DD8C}" type="pres">
      <dgm:prSet presAssocID="{7DDBCB36-4F94-496C-8A8F-CE7C4C24DD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0EDBA0-3A6F-C148-BF7A-327348F74B1A}" type="pres">
      <dgm:prSet presAssocID="{9A5FAC76-8E54-4EC6-A06D-E845D225CF8A}" presName="circ3" presStyleLbl="vennNode1" presStyleIdx="2" presStyleCnt="4"/>
      <dgm:spPr/>
      <dgm:t>
        <a:bodyPr/>
        <a:lstStyle/>
        <a:p>
          <a:endParaRPr lang="it-IT"/>
        </a:p>
      </dgm:t>
    </dgm:pt>
    <dgm:pt modelId="{33DEAF76-71E9-DF4C-B766-5C4B1A6A5DF7}" type="pres">
      <dgm:prSet presAssocID="{9A5FAC76-8E54-4EC6-A06D-E845D225CF8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0EA556-0CB6-274C-9D47-61912366A523}" type="pres">
      <dgm:prSet presAssocID="{8D128132-B0A5-4310-B29D-800D76E7367C}" presName="circ4" presStyleLbl="vennNode1" presStyleIdx="3" presStyleCnt="4"/>
      <dgm:spPr/>
      <dgm:t>
        <a:bodyPr/>
        <a:lstStyle/>
        <a:p>
          <a:endParaRPr lang="it-IT"/>
        </a:p>
      </dgm:t>
    </dgm:pt>
    <dgm:pt modelId="{4E3BFA34-2896-9642-930F-1BC26E4E6219}" type="pres">
      <dgm:prSet presAssocID="{8D128132-B0A5-4310-B29D-800D76E7367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2B66654-09F2-43C6-99E8-AE56A979EC61}" srcId="{931BC268-5A51-465D-9907-4B73D0646703}" destId="{4CAC221D-3ACF-4C56-8E1E-C5861B1665E0}" srcOrd="0" destOrd="0" parTransId="{951F3B43-5A0B-41BB-8126-16D7EBC89196}" sibTransId="{92723269-D88B-4BF3-9B05-789DCA4D8EEE}"/>
    <dgm:cxn modelId="{23013C38-E284-BD45-99B9-8AF019F8AFD6}" type="presOf" srcId="{8D128132-B0A5-4310-B29D-800D76E7367C}" destId="{4E3BFA34-2896-9642-930F-1BC26E4E6219}" srcOrd="1" destOrd="0" presId="urn:microsoft.com/office/officeart/2005/8/layout/venn1"/>
    <dgm:cxn modelId="{B2D35ED6-9A70-4823-935A-11A23432779B}" srcId="{931BC268-5A51-465D-9907-4B73D0646703}" destId="{9A5FAC76-8E54-4EC6-A06D-E845D225CF8A}" srcOrd="2" destOrd="0" parTransId="{BAE8E0C8-92AC-47F7-8142-0E851C395C63}" sibTransId="{C4FD45E4-3D8F-497F-AC28-FC87C79E1264}"/>
    <dgm:cxn modelId="{C7B4BBBA-CE7F-AB4E-B79F-CA4D29FCB722}" type="presOf" srcId="{4CAC221D-3ACF-4C56-8E1E-C5861B1665E0}" destId="{067BC34D-AE51-494A-894E-3761FA858022}" srcOrd="0" destOrd="0" presId="urn:microsoft.com/office/officeart/2005/8/layout/venn1"/>
    <dgm:cxn modelId="{7F09DE98-3E57-934E-BF5A-A555E87088D7}" type="presOf" srcId="{9A5FAC76-8E54-4EC6-A06D-E845D225CF8A}" destId="{740EDBA0-3A6F-C148-BF7A-327348F74B1A}" srcOrd="0" destOrd="0" presId="urn:microsoft.com/office/officeart/2005/8/layout/venn1"/>
    <dgm:cxn modelId="{FF9F9022-430A-5943-AFA1-3A04E2A8AA3C}" type="presOf" srcId="{9A5FAC76-8E54-4EC6-A06D-E845D225CF8A}" destId="{33DEAF76-71E9-DF4C-B766-5C4B1A6A5DF7}" srcOrd="1" destOrd="0" presId="urn:microsoft.com/office/officeart/2005/8/layout/venn1"/>
    <dgm:cxn modelId="{208E1761-CFB6-D548-8C24-C8393432D611}" type="presOf" srcId="{4CAC221D-3ACF-4C56-8E1E-C5861B1665E0}" destId="{320AFF2B-96C8-8742-9D6F-4F775E6FA539}" srcOrd="1" destOrd="0" presId="urn:microsoft.com/office/officeart/2005/8/layout/venn1"/>
    <dgm:cxn modelId="{874FE95C-4BFD-47BF-BB5C-96220085F5B6}" srcId="{931BC268-5A51-465D-9907-4B73D0646703}" destId="{8D128132-B0A5-4310-B29D-800D76E7367C}" srcOrd="3" destOrd="0" parTransId="{BE1CC2D9-5F83-4996-B94A-C751802B2F03}" sibTransId="{4780CF70-AC50-42F5-8D6E-A5E7A65B3421}"/>
    <dgm:cxn modelId="{F94E819E-09E4-544F-90C4-0D21F9D588C6}" type="presOf" srcId="{7DDBCB36-4F94-496C-8A8F-CE7C4C24DDA2}" destId="{AA336CE6-E9B1-0442-BFD3-F39BE7C2EFAB}" srcOrd="0" destOrd="0" presId="urn:microsoft.com/office/officeart/2005/8/layout/venn1"/>
    <dgm:cxn modelId="{522A229F-28DF-0441-A70B-7FC45405B98F}" type="presOf" srcId="{7DDBCB36-4F94-496C-8A8F-CE7C4C24DDA2}" destId="{93F834C4-F119-8B40-A0E8-95BA37D2DD8C}" srcOrd="1" destOrd="0" presId="urn:microsoft.com/office/officeart/2005/8/layout/venn1"/>
    <dgm:cxn modelId="{EDFD5002-8AB9-F540-9E47-5302620D61A1}" type="presOf" srcId="{931BC268-5A51-465D-9907-4B73D0646703}" destId="{61AFA269-B1A8-4545-B286-0C72F25D7B6B}" srcOrd="0" destOrd="0" presId="urn:microsoft.com/office/officeart/2005/8/layout/venn1"/>
    <dgm:cxn modelId="{168B70B4-9EF2-044A-BA0B-EF4CAED55BF8}" type="presOf" srcId="{8D128132-B0A5-4310-B29D-800D76E7367C}" destId="{B10EA556-0CB6-274C-9D47-61912366A523}" srcOrd="0" destOrd="0" presId="urn:microsoft.com/office/officeart/2005/8/layout/venn1"/>
    <dgm:cxn modelId="{95F15560-0465-4F3B-90D9-EEE202F61EAD}" srcId="{931BC268-5A51-465D-9907-4B73D0646703}" destId="{7DDBCB36-4F94-496C-8A8F-CE7C4C24DDA2}" srcOrd="1" destOrd="0" parTransId="{FEB213C4-EAF7-49F0-A35F-3C40C21AF9BD}" sibTransId="{418A13F2-39BB-42A6-830D-92E3D0E8B2D8}"/>
    <dgm:cxn modelId="{447AD7EC-CD92-E842-908A-52ACF8D1176F}" type="presParOf" srcId="{61AFA269-B1A8-4545-B286-0C72F25D7B6B}" destId="{067BC34D-AE51-494A-894E-3761FA858022}" srcOrd="0" destOrd="0" presId="urn:microsoft.com/office/officeart/2005/8/layout/venn1"/>
    <dgm:cxn modelId="{AD963B0F-2796-1745-988E-966445DC9D29}" type="presParOf" srcId="{61AFA269-B1A8-4545-B286-0C72F25D7B6B}" destId="{320AFF2B-96C8-8742-9D6F-4F775E6FA539}" srcOrd="1" destOrd="0" presId="urn:microsoft.com/office/officeart/2005/8/layout/venn1"/>
    <dgm:cxn modelId="{B76DD7FB-4BC7-DB4E-B306-E4EA1F7F63CE}" type="presParOf" srcId="{61AFA269-B1A8-4545-B286-0C72F25D7B6B}" destId="{AA336CE6-E9B1-0442-BFD3-F39BE7C2EFAB}" srcOrd="2" destOrd="0" presId="urn:microsoft.com/office/officeart/2005/8/layout/venn1"/>
    <dgm:cxn modelId="{5F4DF18C-4F37-534B-9FB1-711B416B3D2E}" type="presParOf" srcId="{61AFA269-B1A8-4545-B286-0C72F25D7B6B}" destId="{93F834C4-F119-8B40-A0E8-95BA37D2DD8C}" srcOrd="3" destOrd="0" presId="urn:microsoft.com/office/officeart/2005/8/layout/venn1"/>
    <dgm:cxn modelId="{86EADDCF-9EAD-5B45-8513-A1F60D306E08}" type="presParOf" srcId="{61AFA269-B1A8-4545-B286-0C72F25D7B6B}" destId="{740EDBA0-3A6F-C148-BF7A-327348F74B1A}" srcOrd="4" destOrd="0" presId="urn:microsoft.com/office/officeart/2005/8/layout/venn1"/>
    <dgm:cxn modelId="{309F6B77-5DE2-014C-BA2C-42647AED04AE}" type="presParOf" srcId="{61AFA269-B1A8-4545-B286-0C72F25D7B6B}" destId="{33DEAF76-71E9-DF4C-B766-5C4B1A6A5DF7}" srcOrd="5" destOrd="0" presId="urn:microsoft.com/office/officeart/2005/8/layout/venn1"/>
    <dgm:cxn modelId="{52C5085B-D962-E242-BB2A-CC8815E2D320}" type="presParOf" srcId="{61AFA269-B1A8-4545-B286-0C72F25D7B6B}" destId="{B10EA556-0CB6-274C-9D47-61912366A523}" srcOrd="6" destOrd="0" presId="urn:microsoft.com/office/officeart/2005/8/layout/venn1"/>
    <dgm:cxn modelId="{F3642514-518E-254C-A98B-912AD6441199}" type="presParOf" srcId="{61AFA269-B1A8-4545-B286-0C72F25D7B6B}" destId="{4E3BFA34-2896-9642-930F-1BC26E4E621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60AA3-6F9A-4AEC-B79C-D9473A0967C1}" type="doc">
      <dgm:prSet loTypeId="urn:microsoft.com/office/officeart/2005/8/layout/radial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E1AC361-E897-4251-80E5-2750728DE428}">
      <dgm:prSet phldrT="[Testo]"/>
      <dgm:spPr/>
      <dgm:t>
        <a:bodyPr/>
        <a:lstStyle/>
        <a:p>
          <a:r>
            <a:rPr lang="it-IT" dirty="0" smtClean="0"/>
            <a:t>AC</a:t>
          </a:r>
          <a:endParaRPr lang="it-IT" dirty="0"/>
        </a:p>
      </dgm:t>
    </dgm:pt>
    <dgm:pt modelId="{28B25D71-153E-44C5-ABBB-17E4B71DF864}" type="parTrans" cxnId="{69DEDFDF-65BD-4C93-8700-55CB08439A28}">
      <dgm:prSet/>
      <dgm:spPr/>
      <dgm:t>
        <a:bodyPr/>
        <a:lstStyle/>
        <a:p>
          <a:endParaRPr lang="it-IT"/>
        </a:p>
      </dgm:t>
    </dgm:pt>
    <dgm:pt modelId="{801DB2FC-CFF1-4EC1-B773-55EE59DEC62A}" type="sibTrans" cxnId="{69DEDFDF-65BD-4C93-8700-55CB08439A28}">
      <dgm:prSet/>
      <dgm:spPr/>
      <dgm:t>
        <a:bodyPr/>
        <a:lstStyle/>
        <a:p>
          <a:endParaRPr lang="it-IT"/>
        </a:p>
      </dgm:t>
    </dgm:pt>
    <dgm:pt modelId="{A01F5B06-A045-4ED3-AEAC-C7DF8D6E5BEE}">
      <dgm:prSet phldrT="[Testo]"/>
      <dgm:spPr/>
      <dgm:t>
        <a:bodyPr/>
        <a:lstStyle/>
        <a:p>
          <a:r>
            <a:rPr lang="it-IT" dirty="0" smtClean="0"/>
            <a:t>diocesi</a:t>
          </a:r>
          <a:endParaRPr lang="it-IT" dirty="0"/>
        </a:p>
      </dgm:t>
    </dgm:pt>
    <dgm:pt modelId="{AED5B276-3FD1-4E12-9A31-F3A4C17F08EA}" type="parTrans" cxnId="{8E3A075A-E62D-4076-BEA1-B11EA11A2A13}">
      <dgm:prSet/>
      <dgm:spPr/>
      <dgm:t>
        <a:bodyPr/>
        <a:lstStyle/>
        <a:p>
          <a:endParaRPr lang="it-IT"/>
        </a:p>
      </dgm:t>
    </dgm:pt>
    <dgm:pt modelId="{1AA52B40-B085-4AAF-9BD0-B8278EA1859B}" type="sibTrans" cxnId="{8E3A075A-E62D-4076-BEA1-B11EA11A2A13}">
      <dgm:prSet/>
      <dgm:spPr/>
      <dgm:t>
        <a:bodyPr/>
        <a:lstStyle/>
        <a:p>
          <a:endParaRPr lang="it-IT"/>
        </a:p>
      </dgm:t>
    </dgm:pt>
    <dgm:pt modelId="{1B0EC7A2-51D5-426A-836A-6EF6B0818A94}">
      <dgm:prSet phldrT="[Testo]"/>
      <dgm:spPr/>
      <dgm:t>
        <a:bodyPr/>
        <a:lstStyle/>
        <a:p>
          <a:r>
            <a:rPr lang="it-IT" dirty="0" smtClean="0"/>
            <a:t>parrocchie</a:t>
          </a:r>
          <a:endParaRPr lang="it-IT" dirty="0"/>
        </a:p>
      </dgm:t>
    </dgm:pt>
    <dgm:pt modelId="{7560CFAD-F49F-4BE5-8152-7DD3A75D0327}" type="parTrans" cxnId="{BA8D0F30-E3BD-4127-B274-A52763AD8DC1}">
      <dgm:prSet/>
      <dgm:spPr/>
      <dgm:t>
        <a:bodyPr/>
        <a:lstStyle/>
        <a:p>
          <a:endParaRPr lang="it-IT"/>
        </a:p>
      </dgm:t>
    </dgm:pt>
    <dgm:pt modelId="{7E9DD093-759A-4567-9BC2-AC7A0B38D51F}" type="sibTrans" cxnId="{BA8D0F30-E3BD-4127-B274-A52763AD8DC1}">
      <dgm:prSet/>
      <dgm:spPr/>
      <dgm:t>
        <a:bodyPr/>
        <a:lstStyle/>
        <a:p>
          <a:endParaRPr lang="it-IT"/>
        </a:p>
      </dgm:t>
    </dgm:pt>
    <dgm:pt modelId="{77E5A1CD-7A3B-4DD4-A7C4-F5803A7F0E9F}">
      <dgm:prSet phldrT="[Testo]"/>
      <dgm:spPr/>
      <dgm:t>
        <a:bodyPr/>
        <a:lstStyle/>
        <a:p>
          <a:r>
            <a:rPr lang="it-IT" dirty="0" smtClean="0"/>
            <a:t>Santità del quotidiano</a:t>
          </a:r>
          <a:endParaRPr lang="it-IT" dirty="0"/>
        </a:p>
      </dgm:t>
    </dgm:pt>
    <dgm:pt modelId="{C589B3AC-3A49-4DF3-BBA3-B2829074F8FE}" type="parTrans" cxnId="{20042B2B-73B2-488D-9873-747428F7E585}">
      <dgm:prSet/>
      <dgm:spPr/>
      <dgm:t>
        <a:bodyPr/>
        <a:lstStyle/>
        <a:p>
          <a:endParaRPr lang="it-IT"/>
        </a:p>
      </dgm:t>
    </dgm:pt>
    <dgm:pt modelId="{25410B3F-E2AC-40CC-95A5-2694EA6A0613}" type="sibTrans" cxnId="{20042B2B-73B2-488D-9873-747428F7E585}">
      <dgm:prSet/>
      <dgm:spPr/>
      <dgm:t>
        <a:bodyPr/>
        <a:lstStyle/>
        <a:p>
          <a:endParaRPr lang="it-IT"/>
        </a:p>
      </dgm:t>
    </dgm:pt>
    <dgm:pt modelId="{8AF4D8BC-29D6-4843-8F76-41037A34C723}">
      <dgm:prSet phldrT="[Testo]"/>
      <dgm:spPr/>
      <dgm:t>
        <a:bodyPr/>
        <a:lstStyle/>
        <a:p>
          <a:r>
            <a:rPr lang="it-IT" dirty="0" smtClean="0"/>
            <a:t>Responsabilità condivisa</a:t>
          </a:r>
          <a:endParaRPr lang="it-IT" dirty="0"/>
        </a:p>
      </dgm:t>
    </dgm:pt>
    <dgm:pt modelId="{69EDED30-02DE-4DB0-9638-132E07E20CC8}" type="parTrans" cxnId="{A1B3218E-470C-4D30-A877-44FBC884D231}">
      <dgm:prSet/>
      <dgm:spPr/>
      <dgm:t>
        <a:bodyPr/>
        <a:lstStyle/>
        <a:p>
          <a:endParaRPr lang="it-IT"/>
        </a:p>
      </dgm:t>
    </dgm:pt>
    <dgm:pt modelId="{83864340-4527-438C-902B-4361D31327E4}" type="sibTrans" cxnId="{A1B3218E-470C-4D30-A877-44FBC884D231}">
      <dgm:prSet/>
      <dgm:spPr/>
      <dgm:t>
        <a:bodyPr/>
        <a:lstStyle/>
        <a:p>
          <a:endParaRPr lang="it-IT"/>
        </a:p>
      </dgm:t>
    </dgm:pt>
    <dgm:pt modelId="{99C74B87-6C33-1340-A3EF-444DA6612CD4}" type="pres">
      <dgm:prSet presAssocID="{3D860AA3-6F9A-4AEC-B79C-D9473A0967C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8C8DA89-6A79-3E4B-A37E-BC558002E376}" type="pres">
      <dgm:prSet presAssocID="{7E1AC361-E897-4251-80E5-2750728DE428}" presName="centerShape" presStyleLbl="node0" presStyleIdx="0" presStyleCnt="1"/>
      <dgm:spPr/>
      <dgm:t>
        <a:bodyPr/>
        <a:lstStyle/>
        <a:p>
          <a:endParaRPr lang="it-IT"/>
        </a:p>
      </dgm:t>
    </dgm:pt>
    <dgm:pt modelId="{162AD7BF-7FAE-3C4E-A4A8-369F31742E17}" type="pres">
      <dgm:prSet presAssocID="{AED5B276-3FD1-4E12-9A31-F3A4C17F08EA}" presName="parTrans" presStyleLbl="bgSibTrans2D1" presStyleIdx="0" presStyleCnt="4"/>
      <dgm:spPr/>
      <dgm:t>
        <a:bodyPr/>
        <a:lstStyle/>
        <a:p>
          <a:endParaRPr lang="it-IT"/>
        </a:p>
      </dgm:t>
    </dgm:pt>
    <dgm:pt modelId="{A51B2F6D-06B8-8C41-91C6-909D3B2D1092}" type="pres">
      <dgm:prSet presAssocID="{A01F5B06-A045-4ED3-AEAC-C7DF8D6E5BE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550815-A897-E04A-A7B5-6F116E77E82A}" type="pres">
      <dgm:prSet presAssocID="{7560CFAD-F49F-4BE5-8152-7DD3A75D0327}" presName="parTrans" presStyleLbl="bgSibTrans2D1" presStyleIdx="1" presStyleCnt="4"/>
      <dgm:spPr/>
      <dgm:t>
        <a:bodyPr/>
        <a:lstStyle/>
        <a:p>
          <a:endParaRPr lang="it-IT"/>
        </a:p>
      </dgm:t>
    </dgm:pt>
    <dgm:pt modelId="{5E44CE47-72EC-C747-8215-58710516FEBC}" type="pres">
      <dgm:prSet presAssocID="{1B0EC7A2-51D5-426A-836A-6EF6B0818A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2ED278-6C9D-6B42-AF51-DE363DDF55E9}" type="pres">
      <dgm:prSet presAssocID="{C589B3AC-3A49-4DF3-BBA3-B2829074F8FE}" presName="parTrans" presStyleLbl="bgSibTrans2D1" presStyleIdx="2" presStyleCnt="4"/>
      <dgm:spPr/>
      <dgm:t>
        <a:bodyPr/>
        <a:lstStyle/>
        <a:p>
          <a:endParaRPr lang="it-IT"/>
        </a:p>
      </dgm:t>
    </dgm:pt>
    <dgm:pt modelId="{D5CF90B8-949C-CF49-A9B3-EA762F5B041B}" type="pres">
      <dgm:prSet presAssocID="{77E5A1CD-7A3B-4DD4-A7C4-F5803A7F0E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569479-123E-4F40-A5D7-B0BA0E8A4CAF}" type="pres">
      <dgm:prSet presAssocID="{69EDED30-02DE-4DB0-9638-132E07E20CC8}" presName="parTrans" presStyleLbl="bgSibTrans2D1" presStyleIdx="3" presStyleCnt="4"/>
      <dgm:spPr/>
      <dgm:t>
        <a:bodyPr/>
        <a:lstStyle/>
        <a:p>
          <a:endParaRPr lang="it-IT"/>
        </a:p>
      </dgm:t>
    </dgm:pt>
    <dgm:pt modelId="{B9FEFDE6-5554-3E41-850D-85C66DABB4B0}" type="pres">
      <dgm:prSet presAssocID="{8AF4D8BC-29D6-4843-8F76-41037A34C7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886A0BA-B346-A144-9368-BC144BF16E61}" type="presOf" srcId="{69EDED30-02DE-4DB0-9638-132E07E20CC8}" destId="{82569479-123E-4F40-A5D7-B0BA0E8A4CAF}" srcOrd="0" destOrd="0" presId="urn:microsoft.com/office/officeart/2005/8/layout/radial4"/>
    <dgm:cxn modelId="{A1B3218E-470C-4D30-A877-44FBC884D231}" srcId="{7E1AC361-E897-4251-80E5-2750728DE428}" destId="{8AF4D8BC-29D6-4843-8F76-41037A34C723}" srcOrd="3" destOrd="0" parTransId="{69EDED30-02DE-4DB0-9638-132E07E20CC8}" sibTransId="{83864340-4527-438C-902B-4361D31327E4}"/>
    <dgm:cxn modelId="{B5786095-AEC6-BF47-8DE8-19B052B4FC97}" type="presOf" srcId="{7E1AC361-E897-4251-80E5-2750728DE428}" destId="{28C8DA89-6A79-3E4B-A37E-BC558002E376}" srcOrd="0" destOrd="0" presId="urn:microsoft.com/office/officeart/2005/8/layout/radial4"/>
    <dgm:cxn modelId="{CF985E0D-577C-5348-B33A-A73B3544CB85}" type="presOf" srcId="{A01F5B06-A045-4ED3-AEAC-C7DF8D6E5BEE}" destId="{A51B2F6D-06B8-8C41-91C6-909D3B2D1092}" srcOrd="0" destOrd="0" presId="urn:microsoft.com/office/officeart/2005/8/layout/radial4"/>
    <dgm:cxn modelId="{69DEDFDF-65BD-4C93-8700-55CB08439A28}" srcId="{3D860AA3-6F9A-4AEC-B79C-D9473A0967C1}" destId="{7E1AC361-E897-4251-80E5-2750728DE428}" srcOrd="0" destOrd="0" parTransId="{28B25D71-153E-44C5-ABBB-17E4B71DF864}" sibTransId="{801DB2FC-CFF1-4EC1-B773-55EE59DEC62A}"/>
    <dgm:cxn modelId="{FCF26F88-A247-AD45-BF89-59A970940EC7}" type="presOf" srcId="{7560CFAD-F49F-4BE5-8152-7DD3A75D0327}" destId="{27550815-A897-E04A-A7B5-6F116E77E82A}" srcOrd="0" destOrd="0" presId="urn:microsoft.com/office/officeart/2005/8/layout/radial4"/>
    <dgm:cxn modelId="{20042B2B-73B2-488D-9873-747428F7E585}" srcId="{7E1AC361-E897-4251-80E5-2750728DE428}" destId="{77E5A1CD-7A3B-4DD4-A7C4-F5803A7F0E9F}" srcOrd="2" destOrd="0" parTransId="{C589B3AC-3A49-4DF3-BBA3-B2829074F8FE}" sibTransId="{25410B3F-E2AC-40CC-95A5-2694EA6A0613}"/>
    <dgm:cxn modelId="{BA8D0F30-E3BD-4127-B274-A52763AD8DC1}" srcId="{7E1AC361-E897-4251-80E5-2750728DE428}" destId="{1B0EC7A2-51D5-426A-836A-6EF6B0818A94}" srcOrd="1" destOrd="0" parTransId="{7560CFAD-F49F-4BE5-8152-7DD3A75D0327}" sibTransId="{7E9DD093-759A-4567-9BC2-AC7A0B38D51F}"/>
    <dgm:cxn modelId="{0D1A1784-B873-8E41-93FE-55DD465CB230}" type="presOf" srcId="{3D860AA3-6F9A-4AEC-B79C-D9473A0967C1}" destId="{99C74B87-6C33-1340-A3EF-444DA6612CD4}" srcOrd="0" destOrd="0" presId="urn:microsoft.com/office/officeart/2005/8/layout/radial4"/>
    <dgm:cxn modelId="{EB536648-3367-3D42-852D-985CB7EDB86D}" type="presOf" srcId="{8AF4D8BC-29D6-4843-8F76-41037A34C723}" destId="{B9FEFDE6-5554-3E41-850D-85C66DABB4B0}" srcOrd="0" destOrd="0" presId="urn:microsoft.com/office/officeart/2005/8/layout/radial4"/>
    <dgm:cxn modelId="{694FFD0C-61E8-F042-B974-782445BEDF9C}" type="presOf" srcId="{AED5B276-3FD1-4E12-9A31-F3A4C17F08EA}" destId="{162AD7BF-7FAE-3C4E-A4A8-369F31742E17}" srcOrd="0" destOrd="0" presId="urn:microsoft.com/office/officeart/2005/8/layout/radial4"/>
    <dgm:cxn modelId="{E5CB0409-E87F-AB41-AAF3-9AE2C09A25A7}" type="presOf" srcId="{77E5A1CD-7A3B-4DD4-A7C4-F5803A7F0E9F}" destId="{D5CF90B8-949C-CF49-A9B3-EA762F5B041B}" srcOrd="0" destOrd="0" presId="urn:microsoft.com/office/officeart/2005/8/layout/radial4"/>
    <dgm:cxn modelId="{CA408362-B6B9-E64E-95FA-1EC1E04B1E89}" type="presOf" srcId="{1B0EC7A2-51D5-426A-836A-6EF6B0818A94}" destId="{5E44CE47-72EC-C747-8215-58710516FEBC}" srcOrd="0" destOrd="0" presId="urn:microsoft.com/office/officeart/2005/8/layout/radial4"/>
    <dgm:cxn modelId="{8E4338E2-716E-4546-97DB-404BDD5D3E3F}" type="presOf" srcId="{C589B3AC-3A49-4DF3-BBA3-B2829074F8FE}" destId="{C82ED278-6C9D-6B42-AF51-DE363DDF55E9}" srcOrd="0" destOrd="0" presId="urn:microsoft.com/office/officeart/2005/8/layout/radial4"/>
    <dgm:cxn modelId="{8E3A075A-E62D-4076-BEA1-B11EA11A2A13}" srcId="{7E1AC361-E897-4251-80E5-2750728DE428}" destId="{A01F5B06-A045-4ED3-AEAC-C7DF8D6E5BEE}" srcOrd="0" destOrd="0" parTransId="{AED5B276-3FD1-4E12-9A31-F3A4C17F08EA}" sibTransId="{1AA52B40-B085-4AAF-9BD0-B8278EA1859B}"/>
    <dgm:cxn modelId="{088DEC41-F706-0241-947C-3A8EB78AC3F7}" type="presParOf" srcId="{99C74B87-6C33-1340-A3EF-444DA6612CD4}" destId="{28C8DA89-6A79-3E4B-A37E-BC558002E376}" srcOrd="0" destOrd="0" presId="urn:microsoft.com/office/officeart/2005/8/layout/radial4"/>
    <dgm:cxn modelId="{8EFAA001-1227-AA4A-BAEF-CBAF9B5B3EF5}" type="presParOf" srcId="{99C74B87-6C33-1340-A3EF-444DA6612CD4}" destId="{162AD7BF-7FAE-3C4E-A4A8-369F31742E17}" srcOrd="1" destOrd="0" presId="urn:microsoft.com/office/officeart/2005/8/layout/radial4"/>
    <dgm:cxn modelId="{4DF71FB7-8B51-2047-8061-F419059A47F3}" type="presParOf" srcId="{99C74B87-6C33-1340-A3EF-444DA6612CD4}" destId="{A51B2F6D-06B8-8C41-91C6-909D3B2D1092}" srcOrd="2" destOrd="0" presId="urn:microsoft.com/office/officeart/2005/8/layout/radial4"/>
    <dgm:cxn modelId="{A6B2A85F-F02E-DC4D-BA10-48C78E023B6D}" type="presParOf" srcId="{99C74B87-6C33-1340-A3EF-444DA6612CD4}" destId="{27550815-A897-E04A-A7B5-6F116E77E82A}" srcOrd="3" destOrd="0" presId="urn:microsoft.com/office/officeart/2005/8/layout/radial4"/>
    <dgm:cxn modelId="{D738F5F5-775D-C94F-9590-C7DF075A5455}" type="presParOf" srcId="{99C74B87-6C33-1340-A3EF-444DA6612CD4}" destId="{5E44CE47-72EC-C747-8215-58710516FEBC}" srcOrd="4" destOrd="0" presId="urn:microsoft.com/office/officeart/2005/8/layout/radial4"/>
    <dgm:cxn modelId="{B869FFEF-CD3C-C542-A815-C644D47DF94C}" type="presParOf" srcId="{99C74B87-6C33-1340-A3EF-444DA6612CD4}" destId="{C82ED278-6C9D-6B42-AF51-DE363DDF55E9}" srcOrd="5" destOrd="0" presId="urn:microsoft.com/office/officeart/2005/8/layout/radial4"/>
    <dgm:cxn modelId="{8AB28BD1-7BD6-A14B-8CBA-6E2199CB5440}" type="presParOf" srcId="{99C74B87-6C33-1340-A3EF-444DA6612CD4}" destId="{D5CF90B8-949C-CF49-A9B3-EA762F5B041B}" srcOrd="6" destOrd="0" presId="urn:microsoft.com/office/officeart/2005/8/layout/radial4"/>
    <dgm:cxn modelId="{8F03823F-1DF4-594C-AB75-C5F599DC896C}" type="presParOf" srcId="{99C74B87-6C33-1340-A3EF-444DA6612CD4}" destId="{82569479-123E-4F40-A5D7-B0BA0E8A4CAF}" srcOrd="7" destOrd="0" presId="urn:microsoft.com/office/officeart/2005/8/layout/radial4"/>
    <dgm:cxn modelId="{70343EA2-D331-2444-A5AC-FF24EE2AD8A4}" type="presParOf" srcId="{99C74B87-6C33-1340-A3EF-444DA6612CD4}" destId="{B9FEFDE6-5554-3E41-850D-85C66DABB4B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C34D-AE51-494A-894E-3761FA858022}">
      <dsp:nvSpPr>
        <dsp:cNvPr id="0" name=""/>
        <dsp:cNvSpPr/>
      </dsp:nvSpPr>
      <dsp:spPr>
        <a:xfrm>
          <a:off x="2022582" y="44143"/>
          <a:ext cx="2295482" cy="22954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FFFFFF"/>
              </a:solidFill>
            </a:rPr>
            <a:t>carità</a:t>
          </a:r>
          <a:endParaRPr lang="it-IT" sz="2800" kern="1200" dirty="0">
            <a:solidFill>
              <a:srgbClr val="FFFFFF"/>
            </a:solidFill>
          </a:endParaRPr>
        </a:p>
      </dsp:txBody>
      <dsp:txXfrm>
        <a:off x="2287446" y="353151"/>
        <a:ext cx="1765756" cy="728374"/>
      </dsp:txXfrm>
    </dsp:sp>
    <dsp:sp modelId="{AA336CE6-E9B1-0442-BFD3-F39BE7C2EFAB}">
      <dsp:nvSpPr>
        <dsp:cNvPr id="0" name=""/>
        <dsp:cNvSpPr/>
      </dsp:nvSpPr>
      <dsp:spPr>
        <a:xfrm>
          <a:off x="3037892" y="1059453"/>
          <a:ext cx="2295482" cy="22954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l’impegno politico</a:t>
          </a:r>
          <a:endParaRPr lang="it-IT" sz="2000" kern="1200" dirty="0"/>
        </a:p>
      </dsp:txBody>
      <dsp:txXfrm>
        <a:off x="4273921" y="1324317"/>
        <a:ext cx="882878" cy="1765756"/>
      </dsp:txXfrm>
    </dsp:sp>
    <dsp:sp modelId="{740EDBA0-3A6F-C148-BF7A-327348F74B1A}">
      <dsp:nvSpPr>
        <dsp:cNvPr id="0" name=""/>
        <dsp:cNvSpPr/>
      </dsp:nvSpPr>
      <dsp:spPr>
        <a:xfrm>
          <a:off x="2022582" y="2074763"/>
          <a:ext cx="2295482" cy="22954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bg1"/>
              </a:solidFill>
            </a:rPr>
            <a:t>passione educativa </a:t>
          </a:r>
          <a:endParaRPr lang="it-IT" sz="2400" kern="1200" dirty="0">
            <a:solidFill>
              <a:schemeClr val="bg1"/>
            </a:solidFill>
          </a:endParaRPr>
        </a:p>
      </dsp:txBody>
      <dsp:txXfrm>
        <a:off x="2287446" y="3332864"/>
        <a:ext cx="1765756" cy="728374"/>
      </dsp:txXfrm>
    </dsp:sp>
    <dsp:sp modelId="{B10EA556-0CB6-274C-9D47-61912366A523}">
      <dsp:nvSpPr>
        <dsp:cNvPr id="0" name=""/>
        <dsp:cNvSpPr/>
      </dsp:nvSpPr>
      <dsp:spPr>
        <a:xfrm>
          <a:off x="1007272" y="1059453"/>
          <a:ext cx="2295482" cy="22954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bg1"/>
              </a:solidFill>
            </a:rPr>
            <a:t>confronto culturale</a:t>
          </a:r>
          <a:endParaRPr lang="it-IT" sz="2400" kern="1200" dirty="0">
            <a:solidFill>
              <a:schemeClr val="bg1"/>
            </a:solidFill>
          </a:endParaRPr>
        </a:p>
      </dsp:txBody>
      <dsp:txXfrm>
        <a:off x="1183848" y="1324317"/>
        <a:ext cx="882878" cy="1765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8DA89-6A79-3E4B-A37E-BC558002E376}">
      <dsp:nvSpPr>
        <dsp:cNvPr id="0" name=""/>
        <dsp:cNvSpPr/>
      </dsp:nvSpPr>
      <dsp:spPr>
        <a:xfrm>
          <a:off x="3088057" y="3796037"/>
          <a:ext cx="2284316" cy="22843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AC</a:t>
          </a:r>
          <a:endParaRPr lang="it-IT" sz="6500" kern="1200" dirty="0"/>
        </a:p>
      </dsp:txBody>
      <dsp:txXfrm>
        <a:off x="3422587" y="4130567"/>
        <a:ext cx="1615256" cy="1615256"/>
      </dsp:txXfrm>
    </dsp:sp>
    <dsp:sp modelId="{162AD7BF-7FAE-3C4E-A4A8-369F31742E17}">
      <dsp:nvSpPr>
        <dsp:cNvPr id="0" name=""/>
        <dsp:cNvSpPr/>
      </dsp:nvSpPr>
      <dsp:spPr>
        <a:xfrm rot="11700000">
          <a:off x="1052460" y="4028656"/>
          <a:ext cx="1996298" cy="651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1B2F6D-06B8-8C41-91C6-909D3B2D1092}">
      <dsp:nvSpPr>
        <dsp:cNvPr id="0" name=""/>
        <dsp:cNvSpPr/>
      </dsp:nvSpPr>
      <dsp:spPr>
        <a:xfrm>
          <a:off x="1421" y="3227791"/>
          <a:ext cx="2170100" cy="1736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diocesi</a:t>
          </a:r>
          <a:endParaRPr lang="it-IT" sz="2300" kern="1200" dirty="0"/>
        </a:p>
      </dsp:txBody>
      <dsp:txXfrm>
        <a:off x="52269" y="3278639"/>
        <a:ext cx="2068404" cy="1634384"/>
      </dsp:txXfrm>
    </dsp:sp>
    <dsp:sp modelId="{27550815-A897-E04A-A7B5-6F116E77E82A}">
      <dsp:nvSpPr>
        <dsp:cNvPr id="0" name=""/>
        <dsp:cNvSpPr/>
      </dsp:nvSpPr>
      <dsp:spPr>
        <a:xfrm rot="14700000">
          <a:off x="2278430" y="2567601"/>
          <a:ext cx="1996298" cy="651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4CE47-72EC-C747-8215-58710516FEBC}">
      <dsp:nvSpPr>
        <dsp:cNvPr id="0" name=""/>
        <dsp:cNvSpPr/>
      </dsp:nvSpPr>
      <dsp:spPr>
        <a:xfrm>
          <a:off x="1769693" y="1120446"/>
          <a:ext cx="2170100" cy="1736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parrocchie</a:t>
          </a:r>
          <a:endParaRPr lang="it-IT" sz="2300" kern="1200" dirty="0"/>
        </a:p>
      </dsp:txBody>
      <dsp:txXfrm>
        <a:off x="1820541" y="1171294"/>
        <a:ext cx="2068404" cy="1634384"/>
      </dsp:txXfrm>
    </dsp:sp>
    <dsp:sp modelId="{C82ED278-6C9D-6B42-AF51-DE363DDF55E9}">
      <dsp:nvSpPr>
        <dsp:cNvPr id="0" name=""/>
        <dsp:cNvSpPr/>
      </dsp:nvSpPr>
      <dsp:spPr>
        <a:xfrm rot="17700000">
          <a:off x="4185702" y="2567601"/>
          <a:ext cx="1996298" cy="651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F90B8-949C-CF49-A9B3-EA762F5B041B}">
      <dsp:nvSpPr>
        <dsp:cNvPr id="0" name=""/>
        <dsp:cNvSpPr/>
      </dsp:nvSpPr>
      <dsp:spPr>
        <a:xfrm>
          <a:off x="4520637" y="1120446"/>
          <a:ext cx="2170100" cy="1736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Santità del quotidiano</a:t>
          </a:r>
          <a:endParaRPr lang="it-IT" sz="2300" kern="1200" dirty="0"/>
        </a:p>
      </dsp:txBody>
      <dsp:txXfrm>
        <a:off x="4571485" y="1171294"/>
        <a:ext cx="2068404" cy="1634384"/>
      </dsp:txXfrm>
    </dsp:sp>
    <dsp:sp modelId="{82569479-123E-4F40-A5D7-B0BA0E8A4CAF}">
      <dsp:nvSpPr>
        <dsp:cNvPr id="0" name=""/>
        <dsp:cNvSpPr/>
      </dsp:nvSpPr>
      <dsp:spPr>
        <a:xfrm rot="20700000">
          <a:off x="5411672" y="4028656"/>
          <a:ext cx="1996298" cy="651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FEFDE6-5554-3E41-850D-85C66DABB4B0}">
      <dsp:nvSpPr>
        <dsp:cNvPr id="0" name=""/>
        <dsp:cNvSpPr/>
      </dsp:nvSpPr>
      <dsp:spPr>
        <a:xfrm>
          <a:off x="6288910" y="3227791"/>
          <a:ext cx="2170100" cy="1736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Responsabilità condivisa</a:t>
          </a:r>
          <a:endParaRPr lang="it-IT" sz="2300" kern="1200" dirty="0"/>
        </a:p>
      </dsp:txBody>
      <dsp:txXfrm>
        <a:off x="6339758" y="3278639"/>
        <a:ext cx="2068404" cy="1634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EDE0BA-AB23-4C67-91AB-FE82ABCD87F6}" type="datetimeFigureOut">
              <a:rPr lang="it-IT" smtClean="0"/>
              <a:pPr/>
              <a:t>10/06/17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ADB975A-CFE8-4FEC-BCF4-DEEF6E4D32D6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_CG1137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000992" cy="532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5572140"/>
            <a:ext cx="7772400" cy="9144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Incontro nazionale dell’Azione Cattolica con Papa Francesco</a:t>
            </a:r>
            <a:endParaRPr lang="it-IT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283922" cy="1660230"/>
          </a:xfrm>
        </p:spPr>
        <p:txBody>
          <a:bodyPr>
            <a:noAutofit/>
          </a:bodyPr>
          <a:lstStyle/>
          <a:p>
            <a:pPr algn="just"/>
            <a:r>
              <a:rPr lang="it-IT" sz="2800" b="1" dirty="0">
                <a:latin typeface="Adobe Caslon Pro"/>
                <a:cs typeface="Adobe Caslon Pro"/>
              </a:rPr>
              <a:t>C</a:t>
            </a:r>
            <a:r>
              <a:rPr lang="it-IT" sz="2800" b="1" dirty="0" smtClean="0">
                <a:latin typeface="Adobe Caslon Pro"/>
                <a:cs typeface="Adobe Caslon Pro"/>
              </a:rPr>
              <a:t>ome laici di AC, dobbiamo farci costruttori di pace e testimoni di fratellanza dentro la vita di ogni giorno, nelle strade, nelle case, nei quartieri delle nostre città.</a:t>
            </a:r>
            <a:endParaRPr lang="it-IT" sz="2800" b="1" dirty="0">
              <a:latin typeface="Adobe Caslon Pro"/>
              <a:cs typeface="Adobe Caslon Pro"/>
            </a:endParaRPr>
          </a:p>
        </p:txBody>
      </p:sp>
      <p:pic>
        <p:nvPicPr>
          <p:cNvPr id="4" name="Segnaposto contenuto 3" descr="_CG12178_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32" r="2732" b="785"/>
          <a:stretch/>
        </p:blipFill>
        <p:spPr>
          <a:xfrm>
            <a:off x="1642533" y="188640"/>
            <a:ext cx="6381324" cy="4112427"/>
          </a:xfrm>
        </p:spPr>
      </p:pic>
      <p:sp>
        <p:nvSpPr>
          <p:cNvPr id="5" name="CasellaDiTesto 4"/>
          <p:cNvSpPr txBox="1"/>
          <p:nvPr/>
        </p:nvSpPr>
        <p:spPr>
          <a:xfrm rot="20437016">
            <a:off x="28258" y="632877"/>
            <a:ext cx="278745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Il saluto di Matteo </a:t>
            </a:r>
            <a:r>
              <a:rPr lang="it-IT" b="1" dirty="0" err="1" smtClean="0">
                <a:solidFill>
                  <a:srgbClr val="7030A0"/>
                </a:solidFill>
              </a:rPr>
              <a:t>Truffelli</a:t>
            </a:r>
            <a:r>
              <a:rPr lang="it-IT" b="1" dirty="0" smtClean="0">
                <a:solidFill>
                  <a:srgbClr val="7030A0"/>
                </a:solidFill>
              </a:rPr>
              <a:t> al Papa</a:t>
            </a:r>
            <a:endParaRPr lang="it-IT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 descr="_CG12178_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32" r="2732" b="785"/>
          <a:stretch/>
        </p:blipFill>
        <p:spPr>
          <a:xfrm>
            <a:off x="1475656" y="332656"/>
            <a:ext cx="6381324" cy="411242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1520" y="2826127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solidFill>
                  <a:srgbClr val="008000"/>
                </a:solidFill>
                <a:latin typeface="Adobe Caslon Pro"/>
                <a:cs typeface="Adobe Caslon Pro"/>
              </a:rPr>
              <a:t>Anche noi abbiamo un sogno, che stiamo cercando di realizzare, pur con tutti i nostri limiti: quello di fare dell’Azione Cattolica uno strumento semplice ma significativo per aiutare tutta la Chiesa, ciascuna Chiesa locale nella quale siamo radicati, a fare propria e vivere in profondità questa chiamata. Sappiamo che per questo occorre innanzitutto convertire noi stessi, i nostri cuori, le nostre abitudini.</a:t>
            </a:r>
            <a:endParaRPr lang="it-IT" sz="3200" b="1" i="1" dirty="0">
              <a:solidFill>
                <a:srgbClr val="008000"/>
              </a:solidFill>
              <a:latin typeface="Adobe Caslon Pro"/>
              <a:cs typeface="Adobe Caslon Pro"/>
            </a:endParaRPr>
          </a:p>
        </p:txBody>
      </p:sp>
      <p:sp>
        <p:nvSpPr>
          <p:cNvPr id="5" name="Rettangolo 4"/>
          <p:cNvSpPr/>
          <p:nvPr/>
        </p:nvSpPr>
        <p:spPr>
          <a:xfrm rot="20415918">
            <a:off x="36297" y="660346"/>
            <a:ext cx="247984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Il saluto di Matteo </a:t>
            </a:r>
            <a:r>
              <a:rPr lang="it-IT" b="1" dirty="0" err="1">
                <a:solidFill>
                  <a:srgbClr val="7030A0"/>
                </a:solidFill>
              </a:rPr>
              <a:t>Truffelli</a:t>
            </a:r>
            <a:r>
              <a:rPr lang="it-IT" b="1" dirty="0">
                <a:solidFill>
                  <a:srgbClr val="7030A0"/>
                </a:solidFill>
              </a:rPr>
              <a:t> al Papa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357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6408000" cy="536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828800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008000"/>
                </a:solidFill>
                <a:latin typeface="Adobe Caslon Pro"/>
                <a:cs typeface="Adobe Caslon Pro"/>
              </a:rPr>
              <a:t>“Azione Cattolica, vivi all’altezza della tua storia!”</a:t>
            </a:r>
            <a:br>
              <a:rPr lang="it-IT" sz="4000" b="1" dirty="0" smtClean="0">
                <a:solidFill>
                  <a:srgbClr val="008000"/>
                </a:solidFill>
                <a:latin typeface="Adobe Caslon Pro"/>
                <a:cs typeface="Adobe Caslon Pro"/>
              </a:rPr>
            </a:br>
            <a:endParaRPr lang="it-IT" sz="4000" b="1" dirty="0">
              <a:solidFill>
                <a:srgbClr val="008000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C_Papa-768x5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460432" cy="562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21998" cy="1116106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008000"/>
                </a:solidFill>
                <a:latin typeface="Adobe Caslon Pro"/>
                <a:cs typeface="Adobe Caslon Pro"/>
              </a:rPr>
              <a:t>AC: storia di passione per il mondo e per la Chiesa</a:t>
            </a:r>
            <a:endParaRPr lang="it-IT" sz="4000" b="1" dirty="0">
              <a:solidFill>
                <a:srgbClr val="008000"/>
              </a:solidFill>
              <a:latin typeface="Adobe Caslon Pro"/>
              <a:cs typeface="Adobe Caslon Pro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653136"/>
            <a:ext cx="9900592" cy="4187952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8000"/>
                </a:solidFill>
                <a:latin typeface="Adobe Caslon Pro SmBd"/>
                <a:cs typeface="Adobe Caslon Pro SmBd"/>
              </a:rPr>
              <a:t>“Cari soci di Azione Cattolica, ogni vostra iniziativa, ogni proposta, ogni cammino sia esperienza missionaria, destinata all’evangelizzazione, non all’autoconservazione”.</a:t>
            </a:r>
            <a:endParaRPr lang="it-IT" sz="3600" dirty="0">
              <a:solidFill>
                <a:srgbClr val="008000"/>
              </a:solidFill>
              <a:latin typeface="Adobe Caslon Pro SmBd"/>
              <a:cs typeface="Adobe Caslon Pro SmB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836712"/>
            <a:ext cx="3255264" cy="1162050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Baskerville Old Face" pitchFamily="18" charset="0"/>
              </a:rPr>
              <a:t>“gettate il seme buono del Vangelo nella vita del mondo”</a:t>
            </a:r>
            <a:endParaRPr lang="it-IT" sz="2800" dirty="0">
              <a:latin typeface="Baskerville Old Face" pitchFamily="18" charset="0"/>
            </a:endParaRPr>
          </a:p>
        </p:txBody>
      </p:sp>
      <p:pic>
        <p:nvPicPr>
          <p:cNvPr id="4" name="Segnaposto contenuto 3" descr="167508685d808475b897a0ed5aaf12fd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133" r="24133"/>
          <a:stretch>
            <a:fillRect/>
          </a:stretch>
        </p:blipFill>
        <p:spPr>
          <a:xfrm>
            <a:off x="4355976" y="188640"/>
            <a:ext cx="4597399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Segnaposto contenuto 6"/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2084209649"/>
              </p:ext>
            </p:extLst>
          </p:nvPr>
        </p:nvGraphicFramePr>
        <p:xfrm>
          <a:off x="-40456" y="1988840"/>
          <a:ext cx="6340648" cy="44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sellaDiTesto 7"/>
          <p:cNvSpPr txBox="1"/>
          <p:nvPr/>
        </p:nvSpPr>
        <p:spPr>
          <a:xfrm rot="20308419">
            <a:off x="-25799" y="241000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ATTRAVERSO</a:t>
            </a:r>
            <a:endParaRPr lang="it-IT" sz="2400" b="1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2005-12-31 23.00.00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0"/>
            <a:ext cx="6181611" cy="1162050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Adobe Caslon Pro"/>
                <a:cs typeface="Adobe Caslon Pro"/>
              </a:rPr>
              <a:t>A</a:t>
            </a:r>
            <a:r>
              <a:rPr lang="it-IT" sz="36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nnunciare con la propria vita la bellezza dell’amore di Dio </a:t>
            </a:r>
            <a:endParaRPr lang="it-IT" sz="36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868407011"/>
              </p:ext>
            </p:extLst>
          </p:nvPr>
        </p:nvGraphicFramePr>
        <p:xfrm>
          <a:off x="264179" y="311200"/>
          <a:ext cx="8460432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Papa Francesco e la centralità della parrocchia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" name="Immagine 11" descr="739_giovani_e_parrocchi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 r="2762" b="27901"/>
          <a:stretch/>
        </p:blipFill>
        <p:spPr>
          <a:xfrm>
            <a:off x="-108520" y="1484784"/>
            <a:ext cx="4622800" cy="4114801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3103649" y="1484784"/>
            <a:ext cx="3628939" cy="5242873"/>
            <a:chOff x="-1621298" y="1705808"/>
            <a:chExt cx="3628939" cy="5242873"/>
          </a:xfrm>
        </p:grpSpPr>
        <p:sp>
          <p:nvSpPr>
            <p:cNvPr id="18" name="Rettangolo arrotondato 17"/>
            <p:cNvSpPr/>
            <p:nvPr/>
          </p:nvSpPr>
          <p:spPr>
            <a:xfrm>
              <a:off x="-1621298" y="5627553"/>
              <a:ext cx="1651410" cy="132112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433621" y="1705808"/>
              <a:ext cx="1574020" cy="124373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 smtClean="0"/>
                <a:t>Non è struttura caduca</a:t>
              </a:r>
              <a:endParaRPr lang="it-IT" sz="1600" kern="1200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5081178" y="2996952"/>
            <a:ext cx="1651410" cy="1321128"/>
            <a:chOff x="394926" y="1451089"/>
            <a:chExt cx="1651410" cy="1321128"/>
          </a:xfrm>
        </p:grpSpPr>
        <p:sp>
          <p:nvSpPr>
            <p:cNvPr id="21" name="Rettangolo arrotondato 20"/>
            <p:cNvSpPr/>
            <p:nvPr/>
          </p:nvSpPr>
          <p:spPr>
            <a:xfrm>
              <a:off x="394926" y="1451089"/>
              <a:ext cx="1651410" cy="13211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tangolo 21"/>
            <p:cNvSpPr/>
            <p:nvPr/>
          </p:nvSpPr>
          <p:spPr>
            <a:xfrm>
              <a:off x="433621" y="1489784"/>
              <a:ext cx="1574020" cy="1243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/>
              <a:r>
                <a:rPr lang="it-IT" dirty="0"/>
                <a:t>Presenza ecclesiale nel territorio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5209589" y="4725144"/>
            <a:ext cx="1542898" cy="1234318"/>
            <a:chOff x="2612926" y="885"/>
            <a:chExt cx="1542898" cy="1234318"/>
          </a:xfrm>
        </p:grpSpPr>
        <p:sp>
          <p:nvSpPr>
            <p:cNvPr id="24" name="Rettangolo arrotondato 23"/>
            <p:cNvSpPr/>
            <p:nvPr/>
          </p:nvSpPr>
          <p:spPr>
            <a:xfrm>
              <a:off x="2612926" y="885"/>
              <a:ext cx="1542898" cy="123431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tangolo 24"/>
            <p:cNvSpPr/>
            <p:nvPr/>
          </p:nvSpPr>
          <p:spPr>
            <a:xfrm>
              <a:off x="2649078" y="37037"/>
              <a:ext cx="1470594" cy="1162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kern="1200" dirty="0" smtClean="0"/>
                <a:t>Spazio di accoglienza</a:t>
              </a:r>
              <a:endParaRPr lang="it-IT" kern="1200" dirty="0"/>
            </a:p>
          </p:txBody>
        </p:sp>
      </p:grpSp>
      <p:sp>
        <p:nvSpPr>
          <p:cNvPr id="33" name="Rettangolo 32"/>
          <p:cNvSpPr/>
          <p:nvPr/>
        </p:nvSpPr>
        <p:spPr>
          <a:xfrm>
            <a:off x="3131840" y="5805264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schemeClr val="bg1"/>
                </a:solidFill>
              </a:rPr>
              <a:t>Luogo di accompagnamento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ntaggio">
  <a:themeElements>
    <a:clrScheme name="Vantaggio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Vantaggio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Vantaggi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Vantaggio.thmx</Template>
  <TotalTime>199</TotalTime>
  <Words>234</Words>
  <Application>Microsoft Macintosh PowerPoint</Application>
  <PresentationFormat>Presentazione su schermo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Vantaggio</vt:lpstr>
      <vt:lpstr>Presentazione di PowerPoint</vt:lpstr>
      <vt:lpstr>Come laici di AC, dobbiamo farci costruttori di pace e testimoni di fratellanza dentro la vita di ogni giorno, nelle strade, nelle case, nei quartieri delle nostre città.</vt:lpstr>
      <vt:lpstr>Presentazione di PowerPoint</vt:lpstr>
      <vt:lpstr>“Azione Cattolica, vivi all’altezza della tua storia!” </vt:lpstr>
      <vt:lpstr>AC: storia di passione per il mondo e per la Chiesa</vt:lpstr>
      <vt:lpstr>“gettate il seme buono del Vangelo nella vita del mondo”</vt:lpstr>
      <vt:lpstr>Annunciare con la propria vita la bellezza dell’amore di Dio </vt:lpstr>
      <vt:lpstr>Papa Francesco e la centralità della parrocchia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aprile 2017</dc:title>
  <dc:creator>Carla Lamanna</dc:creator>
  <cp:lastModifiedBy>Pierluigi</cp:lastModifiedBy>
  <cp:revision>23</cp:revision>
  <dcterms:created xsi:type="dcterms:W3CDTF">2017-06-05T13:06:55Z</dcterms:created>
  <dcterms:modified xsi:type="dcterms:W3CDTF">2017-06-10T08:48:51Z</dcterms:modified>
</cp:coreProperties>
</file>